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D4F"/>
    <a:srgbClr val="D5671D"/>
    <a:srgbClr val="8B4513"/>
    <a:srgbClr val="C9982C"/>
    <a:srgbClr val="C1E4E9"/>
    <a:srgbClr val="0073BE"/>
    <a:srgbClr val="9093E0"/>
    <a:srgbClr val="E0DBE4"/>
    <a:srgbClr val="005B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051" autoAdjust="0"/>
  </p:normalViewPr>
  <p:slideViewPr>
    <p:cSldViewPr snapToGrid="0">
      <p:cViewPr>
        <p:scale>
          <a:sx n="150" d="100"/>
          <a:sy n="150" d="100"/>
        </p:scale>
        <p:origin x="27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翔 山村" userId="336ed490ef30f9e5" providerId="LiveId" clId="{9637D174-1180-4237-87F4-0340D5057603}"/>
    <pc:docChg chg="undo custSel modSld">
      <pc:chgData name="翔 山村" userId="336ed490ef30f9e5" providerId="LiveId" clId="{9637D174-1180-4237-87F4-0340D5057603}" dt="2026-08-18T13:20:06.874" v="854" actId="1038"/>
      <pc:docMkLst>
        <pc:docMk/>
      </pc:docMkLst>
      <pc:sldChg chg="addSp delSp modSp mod">
        <pc:chgData name="翔 山村" userId="336ed490ef30f9e5" providerId="LiveId" clId="{9637D174-1180-4237-87F4-0340D5057603}" dt="2026-08-18T13:20:06.874" v="854" actId="1038"/>
        <pc:sldMkLst>
          <pc:docMk/>
          <pc:sldMk cId="1613088426" sldId="257"/>
        </pc:sldMkLst>
        <pc:spChg chg="mod">
          <ac:chgData name="翔 山村" userId="336ed490ef30f9e5" providerId="LiveId" clId="{9637D174-1180-4237-87F4-0340D5057603}" dt="2026-08-16T21:41:09.174" v="8" actId="20577"/>
          <ac:spMkLst>
            <pc:docMk/>
            <pc:sldMk cId="1613088426" sldId="257"/>
            <ac:spMk id="4" creationId="{560C58C5-3B2E-5283-6DAB-97C51CC7DBD2}"/>
          </ac:spMkLst>
        </pc:spChg>
        <pc:spChg chg="mod">
          <ac:chgData name="翔 山村" userId="336ed490ef30f9e5" providerId="LiveId" clId="{9637D174-1180-4237-87F4-0340D5057603}" dt="2026-08-16T22:04:05.606" v="463" actId="207"/>
          <ac:spMkLst>
            <pc:docMk/>
            <pc:sldMk cId="1613088426" sldId="257"/>
            <ac:spMk id="5" creationId="{6585F197-C98D-6750-D5E5-930380F73365}"/>
          </ac:spMkLst>
        </pc:spChg>
        <pc:spChg chg="mod">
          <ac:chgData name="翔 山村" userId="336ed490ef30f9e5" providerId="LiveId" clId="{9637D174-1180-4237-87F4-0340D5057603}" dt="2026-08-16T21:41:24.885" v="22" actId="20577"/>
          <ac:spMkLst>
            <pc:docMk/>
            <pc:sldMk cId="1613088426" sldId="257"/>
            <ac:spMk id="6" creationId="{FE198FD3-8E47-71A9-B890-1E85C876210B}"/>
          </ac:spMkLst>
        </pc:spChg>
        <pc:spChg chg="mod">
          <ac:chgData name="翔 山村" userId="336ed490ef30f9e5" providerId="LiveId" clId="{9637D174-1180-4237-87F4-0340D5057603}" dt="2026-08-16T21:55:05.129" v="427" actId="1036"/>
          <ac:spMkLst>
            <pc:docMk/>
            <pc:sldMk cId="1613088426" sldId="257"/>
            <ac:spMk id="8" creationId="{CCC03BA1-1C52-A3AC-9EFC-4ABC2259389E}"/>
          </ac:spMkLst>
        </pc:spChg>
        <pc:spChg chg="mod">
          <ac:chgData name="翔 山村" userId="336ed490ef30f9e5" providerId="LiveId" clId="{9637D174-1180-4237-87F4-0340D5057603}" dt="2026-08-16T21:49:28.858" v="247" actId="21"/>
          <ac:spMkLst>
            <pc:docMk/>
            <pc:sldMk cId="1613088426" sldId="257"/>
            <ac:spMk id="10" creationId="{028D1840-22CE-4E90-95FF-8D41D83ECEBF}"/>
          </ac:spMkLst>
        </pc:spChg>
        <pc:spChg chg="mod">
          <ac:chgData name="翔 山村" userId="336ed490ef30f9e5" providerId="LiveId" clId="{9637D174-1180-4237-87F4-0340D5057603}" dt="2026-08-16T22:18:20.760" v="574" actId="404"/>
          <ac:spMkLst>
            <pc:docMk/>
            <pc:sldMk cId="1613088426" sldId="257"/>
            <ac:spMk id="13" creationId="{014BD1D7-C347-5D49-EE72-6921F71BC209}"/>
          </ac:spMkLst>
        </pc:spChg>
        <pc:spChg chg="mod">
          <ac:chgData name="翔 山村" userId="336ed490ef30f9e5" providerId="LiveId" clId="{9637D174-1180-4237-87F4-0340D5057603}" dt="2026-08-16T21:52:33.805" v="404" actId="6549"/>
          <ac:spMkLst>
            <pc:docMk/>
            <pc:sldMk cId="1613088426" sldId="257"/>
            <ac:spMk id="18" creationId="{78D7734A-94D5-450E-DD54-6A0F6FD02FE5}"/>
          </ac:spMkLst>
        </pc:spChg>
        <pc:spChg chg="mod">
          <ac:chgData name="翔 山村" userId="336ed490ef30f9e5" providerId="LiveId" clId="{9637D174-1180-4237-87F4-0340D5057603}" dt="2026-08-18T13:20:03.247" v="853" actId="1036"/>
          <ac:spMkLst>
            <pc:docMk/>
            <pc:sldMk cId="1613088426" sldId="257"/>
            <ac:spMk id="19" creationId="{84F9F7B7-1DA7-D221-2F5F-D5455F59CDF6}"/>
          </ac:spMkLst>
        </pc:spChg>
        <pc:spChg chg="mod">
          <ac:chgData name="翔 山村" userId="336ed490ef30f9e5" providerId="LiveId" clId="{9637D174-1180-4237-87F4-0340D5057603}" dt="2026-08-16T22:11:10.691" v="547"/>
          <ac:spMkLst>
            <pc:docMk/>
            <pc:sldMk cId="1613088426" sldId="257"/>
            <ac:spMk id="21" creationId="{D3DB3CBB-E7E2-AF1A-D768-295E397B1A61}"/>
          </ac:spMkLst>
        </pc:spChg>
        <pc:spChg chg="mod">
          <ac:chgData name="翔 山村" userId="336ed490ef30f9e5" providerId="LiveId" clId="{9637D174-1180-4237-87F4-0340D5057603}" dt="2026-08-18T13:06:45.754" v="758" actId="1038"/>
          <ac:spMkLst>
            <pc:docMk/>
            <pc:sldMk cId="1613088426" sldId="257"/>
            <ac:spMk id="22" creationId="{E0CE6C19-0BEF-7D57-744F-EBA33C56A4FF}"/>
          </ac:spMkLst>
        </pc:spChg>
        <pc:spChg chg="mod">
          <ac:chgData name="翔 山村" userId="336ed490ef30f9e5" providerId="LiveId" clId="{9637D174-1180-4237-87F4-0340D5057603}" dt="2026-08-18T13:19:35.101" v="824" actId="1036"/>
          <ac:spMkLst>
            <pc:docMk/>
            <pc:sldMk cId="1613088426" sldId="257"/>
            <ac:spMk id="23" creationId="{64A25D44-242D-D444-3869-E2F1E346E017}"/>
          </ac:spMkLst>
        </pc:spChg>
        <pc:spChg chg="mod">
          <ac:chgData name="翔 山村" userId="336ed490ef30f9e5" providerId="LiveId" clId="{9637D174-1180-4237-87F4-0340D5057603}" dt="2026-08-16T21:41:05.211" v="3" actId="20577"/>
          <ac:spMkLst>
            <pc:docMk/>
            <pc:sldMk cId="1613088426" sldId="257"/>
            <ac:spMk id="25" creationId="{190DAA00-4F0B-F003-BDC4-31691BB39EFA}"/>
          </ac:spMkLst>
        </pc:spChg>
        <pc:spChg chg="mod">
          <ac:chgData name="翔 山村" userId="336ed490ef30f9e5" providerId="LiveId" clId="{9637D174-1180-4237-87F4-0340D5057603}" dt="2026-08-16T21:50:49.460" v="301" actId="1036"/>
          <ac:spMkLst>
            <pc:docMk/>
            <pc:sldMk cId="1613088426" sldId="257"/>
            <ac:spMk id="27" creationId="{B6A20F1F-1301-21E2-A00B-03C9DF0A83F1}"/>
          </ac:spMkLst>
        </pc:spChg>
        <pc:spChg chg="mod">
          <ac:chgData name="翔 山村" userId="336ed490ef30f9e5" providerId="LiveId" clId="{9637D174-1180-4237-87F4-0340D5057603}" dt="2026-08-16T22:05:08.134" v="539" actId="6549"/>
          <ac:spMkLst>
            <pc:docMk/>
            <pc:sldMk cId="1613088426" sldId="257"/>
            <ac:spMk id="29" creationId="{3F230D88-A587-C0B8-EB89-3167FB5F180A}"/>
          </ac:spMkLst>
        </pc:spChg>
        <pc:picChg chg="mod">
          <ac:chgData name="翔 山村" userId="336ed490ef30f9e5" providerId="LiveId" clId="{9637D174-1180-4237-87F4-0340D5057603}" dt="2026-08-18T13:20:06.874" v="854" actId="1038"/>
          <ac:picMkLst>
            <pc:docMk/>
            <pc:sldMk cId="1613088426" sldId="257"/>
            <ac:picMk id="2" creationId="{1171660F-042C-C76B-7B16-C216B46EB56B}"/>
          </ac:picMkLst>
        </pc:picChg>
        <pc:picChg chg="mod">
          <ac:chgData name="翔 山村" userId="336ed490ef30f9e5" providerId="LiveId" clId="{9637D174-1180-4237-87F4-0340D5057603}" dt="2026-08-18T13:19:54.347" v="851" actId="555"/>
          <ac:picMkLst>
            <pc:docMk/>
            <pc:sldMk cId="1613088426" sldId="257"/>
            <ac:picMk id="7" creationId="{B2C16464-FD92-E2B2-440B-B1CE0357A922}"/>
          </ac:picMkLst>
        </pc:picChg>
        <pc:picChg chg="mod">
          <ac:chgData name="翔 山村" userId="336ed490ef30f9e5" providerId="LiveId" clId="{9637D174-1180-4237-87F4-0340D5057603}" dt="2026-08-16T22:18:29.093" v="595" actId="1038"/>
          <ac:picMkLst>
            <pc:docMk/>
            <pc:sldMk cId="1613088426" sldId="257"/>
            <ac:picMk id="9" creationId="{B1F5BD25-48F6-0055-C0B6-B738A3B61973}"/>
          </ac:picMkLst>
        </pc:picChg>
        <pc:picChg chg="mod">
          <ac:chgData name="翔 山村" userId="336ed490ef30f9e5" providerId="LiveId" clId="{9637D174-1180-4237-87F4-0340D5057603}" dt="2026-08-16T21:50:49.460" v="301" actId="1036"/>
          <ac:picMkLst>
            <pc:docMk/>
            <pc:sldMk cId="1613088426" sldId="257"/>
            <ac:picMk id="11" creationId="{53C4B777-F010-A391-C5AF-26EE1387F5F7}"/>
          </ac:picMkLst>
        </pc:picChg>
        <pc:picChg chg="add mod">
          <ac:chgData name="翔 山村" userId="336ed490ef30f9e5" providerId="LiveId" clId="{9637D174-1180-4237-87F4-0340D5057603}" dt="2026-08-18T13:06:45.754" v="758" actId="1038"/>
          <ac:picMkLst>
            <pc:docMk/>
            <pc:sldMk cId="1613088426" sldId="257"/>
            <ac:picMk id="12" creationId="{844F38EC-DBBF-141A-8FAA-FD038859CFF4}"/>
          </ac:picMkLst>
        </pc:picChg>
        <pc:picChg chg="mod">
          <ac:chgData name="翔 山村" userId="336ed490ef30f9e5" providerId="LiveId" clId="{9637D174-1180-4237-87F4-0340D5057603}" dt="2026-08-16T21:50:49.460" v="301" actId="1036"/>
          <ac:picMkLst>
            <pc:docMk/>
            <pc:sldMk cId="1613088426" sldId="257"/>
            <ac:picMk id="42" creationId="{01FAD394-B62C-FF61-5EAA-B3353E5395CD}"/>
          </ac:picMkLst>
        </pc:picChg>
        <pc:picChg chg="mod">
          <ac:chgData name="翔 山村" userId="336ed490ef30f9e5" providerId="LiveId" clId="{9637D174-1180-4237-87F4-0340D5057603}" dt="2026-08-18T13:19:54.347" v="851" actId="555"/>
          <ac:picMkLst>
            <pc:docMk/>
            <pc:sldMk cId="1613088426" sldId="257"/>
            <ac:picMk id="44" creationId="{40B9675C-6AA6-065A-7F24-876044F56D6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653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66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09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149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04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06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33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45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86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3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33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3E37D-8031-4A5B-8183-D29D79AB12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EE8A9-5DFB-4EF4-BCD0-74D05021B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45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hyperlink" Target="https://us06web.zoom.us/webinar/register/WN_Cpednu2GSJ2x_ZKZwSucZw" TargetMode="Externa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hyperlink" Target="https://kshp.jp/wp-content/uploads/2a16043dd02383d26905d7fd1acf3477-2.pdf" TargetMode="Externa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hyperlink" Target="mailto:kshp.kki2@gmail.com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E75A2-87D0-F7F7-6F44-D1C695594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85F197-C98D-6750-D5E5-930380F73365}"/>
              </a:ext>
            </a:extLst>
          </p:cNvPr>
          <p:cNvSpPr/>
          <p:nvPr/>
        </p:nvSpPr>
        <p:spPr>
          <a:xfrm>
            <a:off x="0" y="0"/>
            <a:ext cx="6858000" cy="10115550"/>
          </a:xfrm>
          <a:prstGeom prst="rect">
            <a:avLst/>
          </a:prstGeom>
          <a:solidFill>
            <a:srgbClr val="E78D4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17B3E684-7EAD-FE70-9475-2048661B4479}"/>
              </a:ext>
            </a:extLst>
          </p:cNvPr>
          <p:cNvSpPr/>
          <p:nvPr/>
        </p:nvSpPr>
        <p:spPr>
          <a:xfrm>
            <a:off x="-2773179" y="22732"/>
            <a:ext cx="9624310" cy="100928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0C58C5-3B2E-5283-6DAB-97C51CC7DBD2}"/>
              </a:ext>
            </a:extLst>
          </p:cNvPr>
          <p:cNvSpPr txBox="1"/>
          <p:nvPr/>
        </p:nvSpPr>
        <p:spPr>
          <a:xfrm>
            <a:off x="72102" y="725129"/>
            <a:ext cx="442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solidFill>
                  <a:srgbClr val="005BA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ja-JP" sz="4000" b="1" dirty="0">
                <a:solidFill>
                  <a:srgbClr val="005BA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月薬学研修会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E198FD3-8E47-71A9-B890-1E85C876210B}"/>
              </a:ext>
            </a:extLst>
          </p:cNvPr>
          <p:cNvSpPr txBox="1"/>
          <p:nvPr/>
        </p:nvSpPr>
        <p:spPr>
          <a:xfrm>
            <a:off x="806548" y="1581524"/>
            <a:ext cx="48055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zh-TW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zh-TW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zh-TW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日（木）　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18:45 -</a:t>
            </a:r>
            <a:r>
              <a:rPr lang="zh-TW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20:30</a:t>
            </a:r>
            <a:endParaRPr lang="ja-JP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14BD1D7-C347-5D49-EE72-6921F71BC209}"/>
              </a:ext>
            </a:extLst>
          </p:cNvPr>
          <p:cNvSpPr txBox="1"/>
          <p:nvPr/>
        </p:nvSpPr>
        <p:spPr>
          <a:xfrm>
            <a:off x="324543" y="9014478"/>
            <a:ext cx="5763838" cy="602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●研修会参加前に</a:t>
            </a:r>
            <a:r>
              <a:rPr lang="en-US" altLang="ja-JP" sz="9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lang="ja-JP" altLang="en-US" sz="9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研修会参加時の確認事項について</a:t>
            </a:r>
            <a:r>
              <a:rPr lang="en-US" altLang="ja-JP" sz="9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ファイルをご確認ください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2"/>
              </a:rPr>
              <a:t>https://kshp.jp/wp-content/uploads/2a16043dd02383d26905d7fd1acf3477-2.pdf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ja-JP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●本研修会は日病薬病院薬学認定薬剤師制度認定単位（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Ⅴ-3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単位を申請中です。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8D7734A-94D5-450E-DD54-6A0F6FD02FE5}"/>
              </a:ext>
            </a:extLst>
          </p:cNvPr>
          <p:cNvSpPr txBox="1"/>
          <p:nvPr/>
        </p:nvSpPr>
        <p:spPr>
          <a:xfrm>
            <a:off x="94962" y="9678083"/>
            <a:ext cx="38161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共催　公益社団法人　神奈川県病院薬剤師会　扶桑薬品工業株式会社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28D1840-22CE-4E90-95FF-8D41D83ECEBF}"/>
              </a:ext>
            </a:extLst>
          </p:cNvPr>
          <p:cNvSpPr txBox="1"/>
          <p:nvPr/>
        </p:nvSpPr>
        <p:spPr>
          <a:xfrm>
            <a:off x="806548" y="2230457"/>
            <a:ext cx="5715405" cy="708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オンライン（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Zoom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配信）　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＊安定した通信環境が準備できる場所でご視聴ください。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4F9F7B7-1DA7-D221-2F5F-D5455F59CDF6}"/>
              </a:ext>
            </a:extLst>
          </p:cNvPr>
          <p:cNvSpPr txBox="1"/>
          <p:nvPr/>
        </p:nvSpPr>
        <p:spPr>
          <a:xfrm>
            <a:off x="367431" y="6112407"/>
            <a:ext cx="9182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参加申込</a:t>
            </a:r>
            <a:endParaRPr lang="ja-JP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3DB3CBB-E7E2-AF1A-D768-295E397B1A61}"/>
              </a:ext>
            </a:extLst>
          </p:cNvPr>
          <p:cNvSpPr txBox="1"/>
          <p:nvPr/>
        </p:nvSpPr>
        <p:spPr>
          <a:xfrm>
            <a:off x="324543" y="6395346"/>
            <a:ext cx="5461021" cy="2218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参加定員：</a:t>
            </a:r>
            <a:r>
              <a:rPr lang="en-US" altLang="ja-JP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200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</a:t>
            </a:r>
            <a:endParaRPr lang="en-US" altLang="ja-JP" sz="105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期間：令和</a:t>
            </a:r>
            <a:r>
              <a:rPr lang="en-US" altLang="ja-JP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27</a:t>
            </a:r>
            <a:r>
              <a:rPr lang="zh-TW" altLang="en-US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zh-TW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木</a:t>
            </a:r>
            <a:r>
              <a:rPr lang="en-US" altLang="zh-TW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24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zh-TW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zh-TW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木</a:t>
            </a:r>
            <a:r>
              <a:rPr lang="en-US" altLang="zh-TW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1050" u="sng" dirty="0"/>
              <a:t> </a:t>
            </a:r>
            <a:endParaRPr lang="ja-JP" altLang="en-US" sz="1050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</a:t>
            </a:r>
            <a:r>
              <a:rPr lang="ja-JP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下記サイトより登録してください。定員となり次第、締め切らせていただきます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ja-JP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3"/>
              </a:rPr>
              <a:t>https://us06web.zoom.us/webinar/register/WN_Cpednu2GSJ2x_ZKZwSucZw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</a:t>
            </a:r>
            <a:r>
              <a:rPr lang="ja-JP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登録直後、自動返信メールにて振込先口座を案内しますので、期日までに振込みをお願いします。</a:t>
            </a: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</a:t>
            </a:r>
            <a:r>
              <a:rPr lang="ja-JP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期日までに入金されない場合、参加申込が取り消しとなります。</a:t>
            </a: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</a:t>
            </a:r>
            <a:r>
              <a:rPr lang="ja-JP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自動返信メールが確認できない場合は、こちらへ（</a:t>
            </a:r>
            <a:r>
              <a:rPr lang="en-US" altLang="ja-JP" sz="900" u="sng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4"/>
              </a:rPr>
              <a:t>kshp.kki2@gmail.com</a:t>
            </a:r>
            <a:r>
              <a:rPr lang="ja-JP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）お問い合わせください。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参加費：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① 神奈川県病院薬剤師会会員　　 　　　　　　　　　　　　　　　</a:t>
            </a: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② 日本病院薬剤師会会員（神奈川県病院薬剤師会非会員）　</a:t>
            </a:r>
          </a:p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③ 上記団体に属さない非会員 　　　　　　　　　　　　         　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4A25D44-242D-D444-3869-E2F1E346E017}"/>
              </a:ext>
            </a:extLst>
          </p:cNvPr>
          <p:cNvSpPr txBox="1"/>
          <p:nvPr/>
        </p:nvSpPr>
        <p:spPr>
          <a:xfrm>
            <a:off x="399182" y="8764203"/>
            <a:ext cx="2787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注意事項（必ずお読みください）</a:t>
            </a:r>
            <a:endParaRPr lang="ja-JP" altLang="ja-JP" sz="14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6A20F1F-1301-21E2-A00B-03C9DF0A83F1}"/>
              </a:ext>
            </a:extLst>
          </p:cNvPr>
          <p:cNvSpPr txBox="1"/>
          <p:nvPr/>
        </p:nvSpPr>
        <p:spPr>
          <a:xfrm>
            <a:off x="806548" y="3004427"/>
            <a:ext cx="442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</a:t>
            </a:r>
            <a:endParaRPr lang="ja-JP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F230D88-A587-C0B8-EB89-3167FB5F180A}"/>
              </a:ext>
            </a:extLst>
          </p:cNvPr>
          <p:cNvSpPr txBox="1"/>
          <p:nvPr/>
        </p:nvSpPr>
        <p:spPr>
          <a:xfrm>
            <a:off x="53150" y="3452452"/>
            <a:ext cx="6776273" cy="261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zh-CN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総合司会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東京薬科大学　薬学部　　　原　直己</a:t>
            </a:r>
            <a:endParaRPr lang="en-US" altLang="zh-CN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1.18:45 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19:00</a:t>
            </a:r>
            <a:endParaRPr lang="ja-JP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情報提供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透析液 最近の話題について　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」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扶桑薬品工業株式会社</a:t>
            </a:r>
            <a:endParaRPr lang="ja-JP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2.19:00 </a:t>
            </a:r>
            <a:r>
              <a:rPr lang="zh-TW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 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20:30</a:t>
            </a:r>
            <a:endParaRPr lang="ja-JP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特別</a:t>
            </a:r>
            <a:r>
              <a:rPr lang="zh-TW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講演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腎障害を有する患者の薬剤の選択とその投与方法について</a:t>
            </a:r>
          </a:p>
          <a:p>
            <a:pPr>
              <a:lnSpc>
                <a:spcPts val="2000"/>
              </a:lnSpc>
            </a:pP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～腎臓内科医が薬剤師に求めること～　</a:t>
            </a:r>
            <a:r>
              <a:rPr lang="ja-JP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>
              <a:lnSpc>
                <a:spcPts val="2000"/>
              </a:lnSpc>
            </a:pPr>
            <a:r>
              <a:rPr lang="zh-CN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北里大学医学部腎臓内科学　講師</a:t>
            </a:r>
          </a:p>
          <a:p>
            <a:pPr algn="r">
              <a:lnSpc>
                <a:spcPts val="2000"/>
              </a:lnSpc>
            </a:pPr>
            <a:r>
              <a:rPr lang="zh-CN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和田 幸寛 先生</a:t>
            </a: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質疑応答</a:t>
            </a:r>
          </a:p>
        </p:txBody>
      </p:sp>
      <p:pic>
        <p:nvPicPr>
          <p:cNvPr id="36" name="グラフィックス 35" descr="ノート PC">
            <a:extLst>
              <a:ext uri="{FF2B5EF4-FFF2-40B4-BE49-F238E27FC236}">
                <a16:creationId xmlns:a16="http://schemas.microsoft.com/office/drawing/2014/main" id="{E9858081-3940-291D-93A7-3EAF602FB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0948" y="2220952"/>
            <a:ext cx="540000" cy="540000"/>
          </a:xfrm>
          <a:prstGeom prst="rect">
            <a:avLst/>
          </a:prstGeom>
        </p:spPr>
      </p:pic>
      <p:pic>
        <p:nvPicPr>
          <p:cNvPr id="38" name="グラフィックス 37" descr="日毎カレンダー">
            <a:extLst>
              <a:ext uri="{FF2B5EF4-FFF2-40B4-BE49-F238E27FC236}">
                <a16:creationId xmlns:a16="http://schemas.microsoft.com/office/drawing/2014/main" id="{3A473562-8A3B-4902-91F1-B43EEB46B9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0948" y="1613603"/>
            <a:ext cx="540000" cy="540000"/>
          </a:xfrm>
          <a:prstGeom prst="rect">
            <a:avLst/>
          </a:prstGeom>
        </p:spPr>
      </p:pic>
      <p:pic>
        <p:nvPicPr>
          <p:cNvPr id="42" name="グラフィックス 41" descr="チェックリスト">
            <a:extLst>
              <a:ext uri="{FF2B5EF4-FFF2-40B4-BE49-F238E27FC236}">
                <a16:creationId xmlns:a16="http://schemas.microsoft.com/office/drawing/2014/main" id="{01FAD394-B62C-FF61-5EAA-B3353E5395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948" y="2912811"/>
            <a:ext cx="540000" cy="540000"/>
          </a:xfrm>
          <a:prstGeom prst="rect">
            <a:avLst/>
          </a:prstGeom>
        </p:spPr>
      </p:pic>
      <p:pic>
        <p:nvPicPr>
          <p:cNvPr id="44" name="グラフィックス 43" descr="警告">
            <a:extLst>
              <a:ext uri="{FF2B5EF4-FFF2-40B4-BE49-F238E27FC236}">
                <a16:creationId xmlns:a16="http://schemas.microsoft.com/office/drawing/2014/main" id="{40B9675C-6AA6-065A-7F24-876044F56D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6543" y="8819133"/>
            <a:ext cx="216000" cy="216000"/>
          </a:xfrm>
          <a:prstGeom prst="rect">
            <a:avLst/>
          </a:prstGeom>
        </p:spPr>
      </p:pic>
      <p:pic>
        <p:nvPicPr>
          <p:cNvPr id="7" name="グラフィックス 6" descr="警告">
            <a:extLst>
              <a:ext uri="{FF2B5EF4-FFF2-40B4-BE49-F238E27FC236}">
                <a16:creationId xmlns:a16="http://schemas.microsoft.com/office/drawing/2014/main" id="{B2C16464-FD92-E2B2-440B-B1CE0357A9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89321" y="8819133"/>
            <a:ext cx="216000" cy="216000"/>
          </a:xfrm>
          <a:prstGeom prst="rect">
            <a:avLst/>
          </a:prstGeom>
        </p:spPr>
      </p:pic>
      <p:pic>
        <p:nvPicPr>
          <p:cNvPr id="11" name="グラフィックス 10" descr="情報">
            <a:extLst>
              <a:ext uri="{FF2B5EF4-FFF2-40B4-BE49-F238E27FC236}">
                <a16:creationId xmlns:a16="http://schemas.microsoft.com/office/drawing/2014/main" id="{53C4B777-F010-A391-C5AF-26EE1387F5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6543" y="6163995"/>
            <a:ext cx="216000" cy="2160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AC59652-C791-421E-A597-6E580BFE04E0}"/>
              </a:ext>
            </a:extLst>
          </p:cNvPr>
          <p:cNvSpPr txBox="1"/>
          <p:nvPr/>
        </p:nvSpPr>
        <p:spPr>
          <a:xfrm>
            <a:off x="5668052" y="9678083"/>
            <a:ext cx="1800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公Ｉ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- 2</a:t>
            </a:r>
            <a:r>
              <a:rPr lang="ja-JP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薬学研修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</a:t>
            </a:r>
            <a:endParaRPr lang="ja-JP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D9028E9-1F7C-59A3-B0A6-DBC0C9B457E5}"/>
              </a:ext>
            </a:extLst>
          </p:cNvPr>
          <p:cNvSpPr txBox="1"/>
          <p:nvPr/>
        </p:nvSpPr>
        <p:spPr>
          <a:xfrm>
            <a:off x="170629" y="243207"/>
            <a:ext cx="5570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各位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90DAA00-4F0B-F003-BDC4-31691BB39EFA}"/>
              </a:ext>
            </a:extLst>
          </p:cNvPr>
          <p:cNvSpPr txBox="1"/>
          <p:nvPr/>
        </p:nvSpPr>
        <p:spPr>
          <a:xfrm>
            <a:off x="2354578" y="811"/>
            <a:ext cx="450532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月吉日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endParaRPr lang="en-US" altLang="zh-TW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r>
              <a:rPr lang="zh-TW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公益社団法人　神奈川県病院薬剤師会　　会長　　山田　裕之</a:t>
            </a:r>
          </a:p>
          <a:p>
            <a:pPr algn="r"/>
            <a:r>
              <a:rPr lang="zh-TW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教育研修委員会　　担当副会長　　喜古　康博</a:t>
            </a:r>
            <a:endParaRPr lang="en-US" altLang="zh-TW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r>
              <a:rPr lang="zh-TW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教育研修委員会　　　　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zh-TW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委員長　　山田　英紀</a:t>
            </a:r>
          </a:p>
        </p:txBody>
      </p:sp>
      <p:pic>
        <p:nvPicPr>
          <p:cNvPr id="2" name="グラフィックス 1" descr="情報">
            <a:extLst>
              <a:ext uri="{FF2B5EF4-FFF2-40B4-BE49-F238E27FC236}">
                <a16:creationId xmlns:a16="http://schemas.microsoft.com/office/drawing/2014/main" id="{1171660F-042C-C76B-7B16-C216B46EB5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92271" y="6172982"/>
            <a:ext cx="216000" cy="2160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C03BA1-1C52-A3AC-9EFC-4ABC2259389E}"/>
              </a:ext>
            </a:extLst>
          </p:cNvPr>
          <p:cNvSpPr txBox="1"/>
          <p:nvPr/>
        </p:nvSpPr>
        <p:spPr>
          <a:xfrm>
            <a:off x="3662369" y="7996530"/>
            <a:ext cx="717284" cy="602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無料</a:t>
            </a:r>
          </a:p>
          <a:p>
            <a:pPr>
              <a:lnSpc>
                <a:spcPts val="1400"/>
              </a:lnSpc>
            </a:pP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500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</a:p>
          <a:p>
            <a:pPr>
              <a:lnSpc>
                <a:spcPts val="1400"/>
              </a:lnSpc>
            </a:pP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1,000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0CE6C19-0BEF-7D57-744F-EBA33C56A4FF}"/>
              </a:ext>
            </a:extLst>
          </p:cNvPr>
          <p:cNvSpPr/>
          <p:nvPr/>
        </p:nvSpPr>
        <p:spPr>
          <a:xfrm>
            <a:off x="5771615" y="6377561"/>
            <a:ext cx="720000" cy="7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ＱＲコード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1F5BD25-48F6-0055-C0B6-B738A3B61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432" y="9035133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844F38EC-DBBF-141A-8FAA-FD038859C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44" y="629062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088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淡い単色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TM03457485[[fn=メッシュ]]</Template>
  <TotalTime>433</TotalTime>
  <Words>385</Words>
  <Application>Microsoft Office PowerPoint</Application>
  <PresentationFormat>A4 210 x 297 mm</PresentationFormat>
  <Paragraphs>44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翔 山村</dc:creator>
  <cp:lastModifiedBy>翔 山村</cp:lastModifiedBy>
  <cp:revision>26</cp:revision>
  <dcterms:created xsi:type="dcterms:W3CDTF">2025-08-01T06:05:57Z</dcterms:created>
  <dcterms:modified xsi:type="dcterms:W3CDTF">2026-08-18T13:20:15Z</dcterms:modified>
</cp:coreProperties>
</file>